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267CE1C-8073-4872-B74D-8CB0CA22DE0D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ADD1F7F-C846-49C1-BC8E-707C0848C32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CE1C-8073-4872-B74D-8CB0CA22DE0D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1F7F-C846-49C1-BC8E-707C0848C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CE1C-8073-4872-B74D-8CB0CA22DE0D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1F7F-C846-49C1-BC8E-707C0848C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CE1C-8073-4872-B74D-8CB0CA22DE0D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1F7F-C846-49C1-BC8E-707C0848C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CE1C-8073-4872-B74D-8CB0CA22DE0D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1F7F-C846-49C1-BC8E-707C0848C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CE1C-8073-4872-B74D-8CB0CA22DE0D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1F7F-C846-49C1-BC8E-707C0848C32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CE1C-8073-4872-B74D-8CB0CA22DE0D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1F7F-C846-49C1-BC8E-707C0848C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CE1C-8073-4872-B74D-8CB0CA22DE0D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1F7F-C846-49C1-BC8E-707C0848C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CE1C-8073-4872-B74D-8CB0CA22DE0D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1F7F-C846-49C1-BC8E-707C0848C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CE1C-8073-4872-B74D-8CB0CA22DE0D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1F7F-C846-49C1-BC8E-707C0848C32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CE1C-8073-4872-B74D-8CB0CA22DE0D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1F7F-C846-49C1-BC8E-707C0848C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267CE1C-8073-4872-B74D-8CB0CA22DE0D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ADD1F7F-C846-49C1-BC8E-707C0848C3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3276600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atin typeface="Aharoni" pitchFamily="2" charset="-79"/>
                <a:cs typeface="Aharoni" pitchFamily="2" charset="-79"/>
              </a:rPr>
              <a:t>Digital </a:t>
            </a:r>
            <a:r>
              <a:rPr lang="en-US" sz="6000" b="1" dirty="0" smtClean="0">
                <a:latin typeface="Aharoni" pitchFamily="2" charset="-79"/>
                <a:cs typeface="Aharoni" pitchFamily="2" charset="-79"/>
              </a:rPr>
              <a:t>Etiquette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</a:t>
            </a:r>
            <a:r>
              <a:rPr lang="en-US" i="1" dirty="0" smtClean="0"/>
              <a:t>By: Michaela, Ryan, Shane, and Angel</a:t>
            </a:r>
            <a:endParaRPr lang="en-US" i="1" dirty="0"/>
          </a:p>
        </p:txBody>
      </p:sp>
      <p:sp>
        <p:nvSpPr>
          <p:cNvPr id="3" name="AutoShape 2" descr="data:image/jpeg;base64,/9j/4AAQSkZJRgABAQAAAQABAAD/2wCEAAkGBhQSERQUEhQWFRUUFxcXFxYWGRwWGRgaHBcWGBcYFRkYHCgfFxkjHxcWHzAiIycpLywtGB8yNTAqNSYrLCkBCQoKDgwOGQ8PGjQlHyQpLDEpKSwpLCwqLSkpLCwtLCwqLCkqLCwsLCwpKSwvKSwtLSwsLCkpLC0pLCwsLSksLP/AABEIALkAxAMBIgACEQEDEQH/xAAcAAEAAgMBAQEAAAAAAAAAAAAABQYDBAcBAgj/xABHEAACAQIDBAcEBQsBBwUAAAABAhEAAwQSIQUxQVEGEyIyYXGBQlKRoQcUI2KxJDNyc4KSorLB0fBTFTRDY5Ph8SWDo7O0/8QAGgEBAAIDAQAAAAAAAAAAAAAAAAIEAQMFBv/EADERAAIBAgMGBAUEAwAAAAAAAAABAgMREiExBAUiQVHwEzJhkRRxocHhgbHR8RUjUv/aAAwDAQACEQMRAD8A7jSlKAUpSgFKUoBVN+kfaNy2llbdxkDly2Te2ULlWdDBLcCN2+rlVH+lPSzZPAO8/wDSZh/LWurfA7GHoQOzenWJwjFLwN1F3h5zKJ4XCJX/ANwEff41fNi9LsPioFt4ciRbfRiOJXg4HNSag8VhFuaOobf5jyO8elVraPQoamw2UkzlO4nnuKz4kT94VyKG8VpMWaOt0rkWG6T7QwZCvLruCuC8+Cktmnyd/wBGr30N6YLj7bsttka2wVgdQZGYMhgGD94A+FdanVjUXCwmWKlKVtMilKUApSlAKUpQClKUApSlAKUpQClKUApSlAKUpQCqb9KKThFJ4O3zs3RVyqqfSQk4MfrU+YYf1qFTyP5GHoayGQDzAPxFfVaex8QHsWW961bP8CyK3GWvGtWdiREdJ1+wB5XLR/8AkA/rXz9Dbf72vI2jH/VWf4APSsnSQfkz+Btn4XErz6KDD3xHsr8r2IHrvrtbseVvX7EH5jpFKUrtkhSlKAUpSgFKUoBSlKAUpSgFKUoBSlKAUpSgFKUoBVd6d2s2EPhctn+MVsbd6T28NI0a4BmySFCj3rrnS2nid+sAxXPMX0ss4l/yl54JmGW0sbyikkpPvuASOIECq9aqoxa1Zg3ehmPR8OluYe0iqyzroIMzqN3Hw51P/hVQxuzTai9ZJ0E7yWA+46gkj7rBh5VsYPpS6kLdWZAIkBGYb5X2Ln7JU8wK87VoOTcoGVLqSnSNfyW94JPqCCPwrW+jExibo+5d+V5SP5/xrX6SbTS7h3VTrlYkEEMIBjTjrxEj+j6NcT/6heT7l3+ey34Ve3dFp59fsRep1WlKV3CQpSlAKUpQClKUApSlAKUpQClKUAryah+ke22wy22VM4ZyH1MhQrMxUAGWgGB4VDbTRreIN602Y3V6y0Rr1mVRnszxVlCsvqfZ1hKeEnGFy5UrSfa9sWku5uzcy5Ikli2qhQNSTWje6TwspYvu3uhVX5uwX5zWXJLVkUm9Caqm9KOnS20bqW7K6PfADQZjLZB0d50zHsrxmCKgsf07+t3HsMRh0UhcmcN1pI1Vrq9nTcbatJ4mJFfWKZQoVgCDChMuaeShI18o+VU6+1YXhj7/AMEXlkUTbO1nu6FZXvdXJbWQM18t2rrnfK5ojRd0xty8AcytnQEdoydd+RGEskaEggiRqRBq07R6LWyQ6fY8luy1oGZ7LAzZaY3GKgMdst7Tg3Ua2wJi7MqxIj8+AdD7rjXlWuE4vQ2Ra5Hmy9qXLRAtXCpJ1VsuQx3ggnJdM7ypUgcqsOD6aW7gyYm1lOpMDrFIHtFD2o8RmA51TSxOUZetzLoAMpuEty1W6OPZj4HSewPR8W4+sjrXWGXDzFu0ODXpkL+iNPBuCpCGsvz38zErFixeBtdT1q3QluAQW+0tme7lU9rXSAhBM6TUl9FWA63EYnEloNs9V1YmO0ttszMfADs8JM8I19j9B7+OZb1+4UtgyGCwWEbrCnuL99gSfHQjpuytk2sNaFqygRBOg4k7yxOrMeJOprbs1Fx4pGpLmblKUq6TFKUoBSlKAUpSgFKUoBSlKAUpSgIDb+JtXPsluIcRbYOlssAxYCckc2UkftA1XMTjj9VuBRFtD1ti5u6pl7RW4N6Wycyz7IJDAATU10t2ET9vZtl3EC7bUwbqDcV/5yGGVtDpE6iq7hB1tzNauqC0DEKM1t2OXtM1poKXTp2hl3mVMaV6jwvF213oboK6t3cy4LaWZEOHLYi2zreKIoHVGe2F1CwczzbLFp1Eg6ZtmbEtXvrH1jrbnVsblpHuFR1ZWArLbaGhkcdok+UxXt1FMW2BSxbBC2UBXrApyktHdtT2QPaJ100OPZ+zjij1xZrNoC5as27J6vNbYw5cqO6xURB9kMCNK0QqJPFLTuxKUeSNROhOHvXcMriFNq4v2fYOYoriSNCARcIBBG7ThWHHfR7jcLJwl0Yi0J+yuQGA5DcCfFSn6JqwY/HC1csKoktdtKoE6ycp0G4Zcxnhlq5VsopVIcSI14cSfocXbbLKxS4Th2E5usUuonSZbKyeGdYPvVMYOyi2gqnMmushs0mTMaEEndurom0tj2sQALqBo7p3MvirDVT5GqXtT6KwQ31a7kD6FWkDxnJAf1WfGtNTY/8AllezKa2KtC81vBW1Fxzla5bUEzxSwu4vvkgZRGswYvvRnoAqRcxQBacy2ZzKp35rrH89c8ToOE76w2cLgth2Ve4Tcv3JUEAZ2gSVtrMW7aiJ15SSSKhto9P8RilAtqcNbPJpusOHaA+zB5DXxFbo04Us5akowcjo20tu2MOPtrqJO4E9o+SjU+gqBxP0l4ZTCrdfyTKP4yD8q5u1xBmLTPH2m9TvO7nWC/j7YE5oETJ/zxrLrt6IsKkubOpbL+kjC3nCNnsljCm8AqseQdWKg8gxE8Jq0g1+d/8AaFu4IVlYHhIgzw131IbI23fwbdZh3IGhay5LWmGkgj2DHtLu8RodkavKRF0+h3mlRXRnpDbxuGS/bkBtGU70YaMp8QfiIPGpWtxpFKUoBSlKAUpSgFKUoBSlKA8iqz0yt5DYvjcj5HPEI24zyzKo/aqz1hxmFW6jI4lXBVhzBEGoyWJNMynZ3K1i8GLtthIBuKAGjUadk+kmBwmspuJZtKs5EtqqieAACgfIVq7Pwz289l2D9U2UPuZgVVlLDdMMJjSQfIanSDZ4a2xYyOyI1JhnVD6Qx8q5WFqWB9S7dWxElsPZ5v3lxTCLag9RPebMCpunkpBOUcQxPKrTXiqAIGgFe11YxUVZFJtt3YpSlSMHMOlnRx8ZtYren6umHQypgwWcZQRqpZ8xJGsWx4VB4/ZGJwz9u01y3Ol20CwjgXVQWQ+ERPGuiz+UXyRrnUegtpEfE/Ot17gAliB4kgVzatTjaLUVaKONYva+Gfs3GUmd2oYbt25hURifqSmAM2vZUk3T+yDJ5aAV3bE4RXjOquOBZQ3wkVUenWzQLC3EGXqXlgoyrkcZGJA5HKZ86xCor2z9yVrnNxezSBhxH3iik/szIPnFbeFuEdlkKcI7wHgSNK+MZs62dTKk6ZlManmNx15ivcGxUBWdX4AjRvUSZ4VudmsjCL59EmJNu9esey69aPBlKox9QyfuHnXUK459HGKnaYTlac+kLPzy12OrVNtxVyvPzClKVMgKUpQClKUApSlAKUpQChpQ0BW2ab9/lnUfC0lMbhM9t1mC6kDwJEA+hg+lYlP21+f9U/yJW8m6uRVf+x/Mux8qJHZmM62zbubs6gkcjHaHoZHpW1UP0fuQbtr3XzqPu3O1p4ZhcHpUxXVjLEkym1Z2FKUqRgrGPJGIuAz7DDyKx+KsK+bWy7Rcu652b3zmAgaBFOgHkPjUhtO0DiE/VP8Az2o/E/GtTF4ZwZS5l+6yhl+UMP3vSuXWWGo7FuDUopHxZ2XbtuWtFkB71tWPVE88hkI3isTxmtjEYUOpVhKsIYHdB3gjxFY8Bh2El3zk8AoVR+iNTJnUkn0reW6N3KtLd3myWmhxGxsS42MtYbqrlxbN9Ud8jZSqOJdieyAVA3+IANXra+wJZkCqUYTd7IDMzkhIPs5AukQdV5a3N2HP/PCoza+CNwAgE5DmCiBmMQJkgSOEmpzqYiVJ2lmUL6GcOXx1+6d9uwqmfeuOJ9fsWFdmqidA9iDB4jEG4oW5jD1kBsygoXm2DxMPn03y8d2r1NdSDTimilPzM9pSvJqZE9pSlAKUpQClKUApSlAK8Ne0oCs7r18bj1k/FLZFbVgyK1tooVxTx7aW39QXRvgAnxrJZNcmsrVGXYZwQs3MmJttwuBrR8++hP7rj9qrDVZ2op6skDtLDr+khDj8I9asVi8HVWXUMAR5ESKubLK8LdCvVVncyUpSrRqIDae0UXEgE9y0c3mzqVXwJCMfhzr5ONV1ldakcfsDD32zXbNt2iJZQTGuk+pqs4q9ewwymwzqpyq4YQwmE14EyAc0ayfGqO0UpN4kWaUo2tzJdcSqkBmUFtACQJ5ATvNZWtcqi7djrADiVU6aWu9bUkQTJAztBIzQI4ASSd4XwPKqLSNyvcyla+VuQax3MTWuz0MpX1M+00D2yBOYaqVMMrDcyt7LDX8CCCRVI2RtS/Ye9dN83TLMgaUV1Ve0jiT2sxImWIIkGDFWTFbQbN1Vs/aMBJ0Itqfbbx35V4kcgTWntnZiJhiFGqKQmuuZuyJPElmBPM61R2vbHTcYRed/b+/2Mxprma7dLcXd1W4E7pyoi7jya5mn4VtWbuNMflLz5WzznTq45fCvjAbKCROsaDlG7d61N27YArnVd5bQ3wzZPwoR5GPC7ZxSDtdXeA5jqm+IlT8BUpgek9q4wRptXG3Jc0zfoMCVfyBnmBUeSKw4jCo6kMoYHeCJHrW+hvqvTdqnEvZ+5rlQg9Mi2A17VLw12/Y/M3Myj/hXiWWOVu5308jmHIAVM7P6VW3IS6DYuHQJciGP/LuDsv5TO6QJr0my7xobTlF2fR6/kqToyhqTdKUroGoUpSgFKUoCD6RJD2X4S1s/tAMP4kA9a1lNTe08H1tpkBgkdk8mGqn0IFVXAYpnBzgKwJUieIMEabtQa5+1QzUi3Qd00Z8Zi2lVtgF24nuqBvZo1PILxPKCRsYG3ibdtRbuK4UQFdABA3CVaV5ceFYlXX+o/wA8T8a2bdwfCq8KjhobJxuev0gvJGfDE/oODPkGA+Zr6PTGyom6t23+lbZvPW3mHrWK/fjcSPAVkEMP+1b1tUkavBRns9McG/dxNryLgH4Gvu50iwbAhsRYII1BuIQR5E61VbVhb1y47AMrNkVSJAS2xG7xYM3w5Ct1NlWf9NCeeUHw4iudV34oTcVC9vX8Gfhsr3PrHNYtnPhnsG2w7SJdtrrwdMzBdRoRI3A860L230X27S+L3bflotpnZj6DzrBtjYlsqewgBjMd0CIEEbgANw/vUHe2CmZwAwUSAF01G+B5nQD8AZ0/5SnUeJw+v4NypSSsmZtrbbu3Z+q4gMiD7Y27bIRP+mzksWAzMYUSAMpk1PY3HdThusSGCquWJZe0VUN2dWXUHSSR51zrDbUu4S1e6rI5W7LKwJJzZFTtAjQgGDG9SKmE6TMuHuresXLSspyxqqEg5TpBCFpOo0MwSN2+NaU5WaSXL2X9owsl6lg2NjbeVnRw8sc7x2i8AHON6sBAykCABwrbv4rrrltUgoh6y4d8mCLSjxntnkFHvCqrdwV36yL9h1HWWlcAzluQRmDRv0dCOK5pB3ip/ZSMuYsFVnYsQpzAaARMCd3KvPVYpPHe7fuWVnkTqrGtYMTiY0rLbuSN9Y8Vb00/8VTRlami20wHCEkMwJWdzRvCncWA1jfGtY7O1wz5RPdJnyMUv4JbqlWEr4SCCNxU71YHUEajhURs/BtbvMHMhLZOc+2JHaI3DKBrGgJHAirMYwafXvvvLLvcmsNj5Zx7pj5A/wBa+8RcDqVaCCNQRII8RVf2fjgq3Lz6K5kA7zJlRG+YjhxqSwgfKJWb14ytvj4An2VUQWPDXfpOXReKy7ZjErFm6Flh1y5mNtCgVWbMEYgswWe0BBQxMCdAKtAqkbO2NewbC7bbrcxm8u43OYE6Bge7MaaTqTVxwmLW4iuhlWEg7viDqDwg7q91sl1SjFu7SzOVVXFdaGalKVaNQpSlAKgNrdEkuubiXHtOxBaIZGMRLKeMQJBG4b6n6VhpPJmU2tCops7FWtHQXgJ7ds9rwzW3I8e6xPhWne22Lc9aj2/FkZeI95davVIqvLZoM2qtJFJ/2gjd11aPdMxrGseNamN27kRys9lSQdOAkE8I/tVwx3R7D3vzlm2xPHKA37w1Hxqq9JPo1stZuNYe/bdVZgFc3AxAzZYuZjrEb+JrX8LbmT8f0NDZz5UVfdGT1XQn1OvrWe1tUrcKNxMr4ghf6yP/ADUNZx0tJMTx3iCVIPkRHxrexNgOoyntDUH+/gYPw8K8RKOfFzOjqja2pcNy2yqdSNP0gZWfUR5E1qYHG9YmYcNPHTn48D4ivjBYzN2WEOuhB8l+M5tDxg1gbCNbull7lw9qPZYkSR4GN/A+ehRssL/QeqPcds3M6FVWJ+0J07IZHECNTmQcok19bUOXLeH/AAu942yYefLveh51kTElYz7juaI37gRwPCtgKGHMHTwIOhHlWcTVr6CyIvD2XDm0Sqx2sOdy6Fhk3AqMrBSuuhkchLYa/mAMRvBB0KkGGVhzB0qBvdUuS1ecocOVyGdLiblzTv0AB8QddTUrhMWtwm4gYBu8SIVmG5lJ3mIBgRoOM1OpG6v32/3MReZPYd9BX1fatGzdrzG4rKhPIGqeHMlbmfWxDnV2Ov2jR5abvnWl0k2cWtNlHaXtKBPajXIY4Nu845VJbCXLZQayQWP7RLf1FfN9c9w/dEnzO4eOlTxYaja5EV0ZXkwN8WreINn7PKCjOwISYId0QkyZ3sRG4gGrN0btBVzk53fQueQ9lQNEWdY9SSda82bt0YW3ctMpeZayg9ose3bJ3ABjmk7lfjFaey9kYkd28EUknL1alVkklbYIzBRwBJ8+FespUaHhxq0ua56+v1KmKV3GRb5Ea+tR2BxnU4jIT9nebT7tzh5BwP3l+9XqW2XvXGfwyqB56CfnVex2AbFYpbKA6FWuuGgWlDKykj3mjsj13A1ZoyljWExgi4vE7HRaUpXUKQpSlAKUpQClKUApSlAQx6IYUmeoXQEDfuM6QDHE1hudC7Eyme2ddVckamSMryInX4xEmp+lapUac8pRT/QkpNaMou1+gd9oa1dtMykFesVkO+YzoTp5qaxp0exique0jmBPV3ATuE98JPHWr9Sqc92bNNWw2+TZtVeouZzF3Kzbv2ntt7rDRx7yHUMBpMEx861Cly0Sydu0dSo1ZeZX3h89PWul7X2SmItG2+nFWHeRh3XU8x89QZBNc7xeFu2bjKMvWLBa3JCsDMPbndmhonkROlcPbt3/AAzxQzi+vLvky3SreJk9Ty1jUc8JBOU/Dunh5Vtt860OvtXTDqAwI0cdoH8QfOt9UAGngK481Yso+lbwrWxa52VRumW8v8/GtgrQAST/AJpwFRTs7mWbJxIUEncB6+AFbGzbZylj3mOY1E9QzsC2ijcvHzPjUiMZEKO8fgBzI3/96hJZWRhmDa6aB4k2mFwDnl3j1XMPhVgbGqRKkEESDzG8Hy3VCF/lzj5170b2E2Ithbl2LNljb6tJDOFPYFx50XKUMKBOmtdzdF6l6XTP+fsV67UeJmXD4q5imZMMOyrZXvsPs1IMMqf6jjUaaA7yI1tmztmpYTKg3kszHe7HezHiT+AA3Cs+Hw621VEUKqgBVUQABuAA3Cslepp0o01kc+c3LUUpStpAUpSgFKUoBSlKAUpSgFKUoBSlKAVU/pA2KXsjEWgTdsAkge3b3uum8jvjjKkDvGbZXhqE4RnFxlozKbTujkeE2havhc2UkqCDprO6CN+75VJW7WXiY5HUcf7/ACFUVe4nkv8A9i1dNnfmRXhtppKm7J5XOtCWI2hXvlXi05eX96pm09aeET46fHfXzYULMntHUknWPXctencagxuT9b/SpwjiRhuxN3MYoEzpry+QPDx3eNSfQPHfbX7ZntBLi+MDI8TroOpJn3xoJqqN7f65f5qm+hX++r+pxP8A+hK6u614e0Rtzuvpcr7RnBnRaUpXsDmClKUB/9k="/>
          <p:cNvSpPr>
            <a:spLocks noChangeAspect="1" noChangeArrowheads="1"/>
          </p:cNvSpPr>
          <p:nvPr/>
        </p:nvSpPr>
        <p:spPr bwMode="auto">
          <a:xfrm>
            <a:off x="63500" y="-863600"/>
            <a:ext cx="18669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13" y="228600"/>
            <a:ext cx="3568974" cy="336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802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E-mail  Etiquette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always write words out.</a:t>
            </a:r>
          </a:p>
          <a:p>
            <a:r>
              <a:rPr lang="en-US" dirty="0" smtClean="0"/>
              <a:t>Do not use terms such as </a:t>
            </a:r>
            <a:r>
              <a:rPr lang="en-US" dirty="0" err="1" smtClean="0"/>
              <a:t>lol</a:t>
            </a:r>
            <a:r>
              <a:rPr lang="en-US" dirty="0" smtClean="0"/>
              <a:t> and </a:t>
            </a:r>
            <a:r>
              <a:rPr lang="en-US" dirty="0" err="1" smtClean="0"/>
              <a:t>brb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Sound professional, and not immature 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99731"/>
            <a:ext cx="3236913" cy="226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702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Everyone knows your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Never post any thing on line that you would not want everyone to see.</a:t>
            </a:r>
          </a:p>
          <a:p>
            <a:r>
              <a:rPr lang="en-US" dirty="0" smtClean="0"/>
              <a:t>Don’t post contact information online.</a:t>
            </a:r>
          </a:p>
          <a:p>
            <a:r>
              <a:rPr lang="en-US" dirty="0" smtClean="0"/>
              <a:t>Never talk to strangers online.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800600"/>
            <a:ext cx="3341687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901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before you 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Anything you put online can be used against you in the real world.</a:t>
            </a:r>
          </a:p>
          <a:p>
            <a:r>
              <a:rPr lang="en-US" dirty="0" smtClean="0"/>
              <a:t>Family, friends, peers, and enemies can all see everything you put online.</a:t>
            </a:r>
            <a:endParaRPr lang="en-US" dirty="0"/>
          </a:p>
        </p:txBody>
      </p:sp>
      <p:pic>
        <p:nvPicPr>
          <p:cNvPr id="1026" name="Picture 2" descr="http://t3.gstatic.com/images?q=tbn:ANd9GcTAz_pV9A0AvfbgVzkcmiZiy98HAlEAlT4zpPcAeQQeSLWdtGgt0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130722"/>
            <a:ext cx="2143125" cy="1993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67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go on sites with strangers.</a:t>
            </a:r>
          </a:p>
          <a:p>
            <a:r>
              <a:rPr lang="en-US" dirty="0" smtClean="0"/>
              <a:t>Online chat rooms are not safe.</a:t>
            </a:r>
          </a:p>
          <a:p>
            <a:r>
              <a:rPr lang="en-US" dirty="0" smtClean="0"/>
              <a:t>Do not meet anyone in real life that you met on the internet, they aren’t always who they say they are.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191000"/>
            <a:ext cx="21717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63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 algn="ctr">
              <a:buNone/>
            </a:pPr>
            <a:r>
              <a:rPr lang="en-US" sz="5400" dirty="0" smtClean="0"/>
              <a:t>     </a:t>
            </a:r>
            <a:r>
              <a:rPr lang="en-US" sz="12000" b="1" dirty="0" smtClean="0">
                <a:latin typeface="Algerian" pitchFamily="82" charset="0"/>
              </a:rPr>
              <a:t>THE            </a:t>
            </a:r>
            <a:r>
              <a:rPr lang="en-US" sz="12000" b="1" dirty="0">
                <a:latin typeface="Algerian" pitchFamily="82" charset="0"/>
              </a:rPr>
              <a:t> </a:t>
            </a:r>
            <a:r>
              <a:rPr lang="en-US" sz="12000" b="1" dirty="0" smtClean="0">
                <a:latin typeface="Algerian" pitchFamily="82" charset="0"/>
              </a:rPr>
              <a:t>  END</a:t>
            </a:r>
            <a:endParaRPr lang="en-US" sz="12000" b="1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84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66</TotalTime>
  <Words>136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Digital Etiquette                        By: Michaela, Ryan, Shane, and Angel</vt:lpstr>
      <vt:lpstr>E-mail  Etiquette</vt:lpstr>
      <vt:lpstr>Everyone knows your name</vt:lpstr>
      <vt:lpstr>Think before you post</vt:lpstr>
      <vt:lpstr>Staying Safe</vt:lpstr>
      <vt:lpstr>        </vt:lpstr>
    </vt:vector>
  </TitlesOfParts>
  <Company>Clear Lake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Etiquette</dc:title>
  <dc:creator>Technology Director</dc:creator>
  <cp:lastModifiedBy>Technology Director</cp:lastModifiedBy>
  <cp:revision>9</cp:revision>
  <dcterms:created xsi:type="dcterms:W3CDTF">2012-08-27T17:29:12Z</dcterms:created>
  <dcterms:modified xsi:type="dcterms:W3CDTF">2012-08-28T17:39:06Z</dcterms:modified>
</cp:coreProperties>
</file>